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1"/>
  </p:notesMasterIdLst>
  <p:handoutMasterIdLst>
    <p:handoutMasterId r:id="rId62"/>
  </p:handoutMasterIdLst>
  <p:sldIdLst>
    <p:sldId id="375" r:id="rId5"/>
    <p:sldId id="378" r:id="rId6"/>
    <p:sldId id="471" r:id="rId7"/>
    <p:sldId id="432" r:id="rId8"/>
    <p:sldId id="449" r:id="rId9"/>
    <p:sldId id="423" r:id="rId10"/>
    <p:sldId id="433" r:id="rId11"/>
    <p:sldId id="440" r:id="rId12"/>
    <p:sldId id="434" r:id="rId13"/>
    <p:sldId id="435" r:id="rId14"/>
    <p:sldId id="438" r:id="rId15"/>
    <p:sldId id="472" r:id="rId16"/>
    <p:sldId id="436" r:id="rId17"/>
    <p:sldId id="439" r:id="rId18"/>
    <p:sldId id="437" r:id="rId19"/>
    <p:sldId id="450" r:id="rId20"/>
    <p:sldId id="442" r:id="rId21"/>
    <p:sldId id="443" r:id="rId22"/>
    <p:sldId id="444" r:id="rId23"/>
    <p:sldId id="445" r:id="rId24"/>
    <p:sldId id="441" r:id="rId25"/>
    <p:sldId id="446" r:id="rId26"/>
    <p:sldId id="431" r:id="rId27"/>
    <p:sldId id="451" r:id="rId28"/>
    <p:sldId id="448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9" r:id="rId39"/>
    <p:sldId id="462" r:id="rId40"/>
    <p:sldId id="463" r:id="rId41"/>
    <p:sldId id="464" r:id="rId42"/>
    <p:sldId id="465" r:id="rId43"/>
    <p:sldId id="466" r:id="rId44"/>
    <p:sldId id="467" r:id="rId45"/>
    <p:sldId id="468" r:id="rId46"/>
    <p:sldId id="452" r:id="rId47"/>
    <p:sldId id="447" r:id="rId48"/>
    <p:sldId id="470" r:id="rId49"/>
    <p:sldId id="473" r:id="rId50"/>
    <p:sldId id="475" r:id="rId51"/>
    <p:sldId id="476" r:id="rId52"/>
    <p:sldId id="477" r:id="rId53"/>
    <p:sldId id="479" r:id="rId54"/>
    <p:sldId id="481" r:id="rId55"/>
    <p:sldId id="482" r:id="rId56"/>
    <p:sldId id="483" r:id="rId57"/>
    <p:sldId id="484" r:id="rId58"/>
    <p:sldId id="485" r:id="rId59"/>
    <p:sldId id="377" r:id="rId6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0" d="100"/>
          <a:sy n="70" d="100"/>
        </p:scale>
        <p:origin x="29" y="1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411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10.11929.pdf" TargetMode="External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01412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hyperlink" Target="https://arxiv.org/pdf/2106.01548.pdf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74387"/>
            <a:ext cx="2221618" cy="93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811671" y="4982901"/>
            <a:ext cx="1130982" cy="93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82901"/>
            <a:ext cx="25765" cy="930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424424" y="5241337"/>
            <a:ext cx="2506654" cy="478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479666" y="4739494"/>
            <a:ext cx="410901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2395960" y="451665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7853422" y="6210119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4439856" y="6132604"/>
            <a:ext cx="321197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patches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51831" y="5166948"/>
            <a:ext cx="1231739" cy="1268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228601" y="5727476"/>
            <a:ext cx="510539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334000" y="4966148"/>
            <a:ext cx="1174350" cy="106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453303" y="4582483"/>
            <a:ext cx="5741043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patch embeddings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151990"/>
            <a:ext cx="11525250" cy="12337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283786" y="3060602"/>
            <a:ext cx="19819" cy="12452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516244" y="2229605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051328" y="2645104"/>
            <a:ext cx="1418113" cy="22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926883" y="2252469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23712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461967" y="2645103"/>
            <a:ext cx="2266993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694425" y="3083466"/>
            <a:ext cx="0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may require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56409" y="3110737"/>
            <a:ext cx="18646" cy="11027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888867" y="2279740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423951" y="2667968"/>
            <a:ext cx="1045490" cy="272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16605" y="2263433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26844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251689" y="2665296"/>
            <a:ext cx="2349809" cy="13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1498" y="2665296"/>
            <a:ext cx="51633" cy="14363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469237" y="3094430"/>
            <a:ext cx="14910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r="-42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  <a:blipFill>
                <a:blip r:embed="rId8"/>
                <a:stretch>
                  <a:fillRect l="-3170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8925" y="3177907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  <a:blipFill>
                <a:blip r:embed="rId9"/>
                <a:stretch>
                  <a:fillRect l="-2041" t="-6289" r="-1531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036134" y="1670909"/>
            <a:ext cx="1661451" cy="263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9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FC1B4-4F0D-9000-C675-3D95C9A0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3915474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35829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1524933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contrastive self-supervised learning for pre-training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Smoothness-aware minimization (SAM)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97021" y="3605276"/>
            <a:ext cx="8796257" cy="476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93278" y="3605276"/>
            <a:ext cx="213377" cy="238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65340" y="4265272"/>
            <a:ext cx="3387004" cy="66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40424</TotalTime>
  <Words>2406</Words>
  <Application>Microsoft Office PowerPoint</Application>
  <PresentationFormat>Widescreen</PresentationFormat>
  <Paragraphs>406</Paragraphs>
  <Slides>56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Shifting Window (SWIN) Transformer 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Scaling Vision Transformers </vt:lpstr>
      <vt:lpstr>  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1275</cp:revision>
  <cp:lastPrinted>2019-03-10T03:16:43Z</cp:lastPrinted>
  <dcterms:created xsi:type="dcterms:W3CDTF">2013-02-15T23:12:42Z</dcterms:created>
  <dcterms:modified xsi:type="dcterms:W3CDTF">2023-03-09T02:55:41Z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